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96" r:id="rId2"/>
    <p:sldId id="348" r:id="rId3"/>
    <p:sldId id="351" r:id="rId4"/>
    <p:sldId id="352" r:id="rId5"/>
    <p:sldId id="353" r:id="rId6"/>
    <p:sldId id="354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ambria Math" panose="02040503050406030204" pitchFamily="18" charset="0"/>
      <p:regular r:id="rId15"/>
    </p:embeddedFont>
    <p:embeddedFont>
      <p:font typeface="Fira Sans" panose="020B0503050000020004" pitchFamily="34" charset="0"/>
      <p:regular r:id="rId16"/>
      <p:bold r:id="rId17"/>
      <p:italic r:id="rId18"/>
      <p:boldItalic r:id="rId19"/>
    </p:embeddedFont>
  </p:embeddedFontLst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6" d="100"/>
          <a:sy n="36" d="100"/>
        </p:scale>
        <p:origin x="10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7BF3A6-990A-4D45-B02C-38B81DEC340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7C8714-86E7-4298-BE9C-2C7AF8D462B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EAE7F22-116B-4C15-90D6-A44ED46F759B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6B2D896-085E-4FA3-92B3-0293184A57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95B708B-D9BD-46F2-8697-4F19BF7DEB49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48E70E-5FF0-4825-9B97-A78D018E8917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983166-B514-465D-80BA-D1BBFB33BD3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CAF1223-F79B-4100-8D09-D6E7E61E721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290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20615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9F39C-D03F-4278-992A-3BA5FC7C6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6F5BA7-5518-4518-AAA8-8B092C077A3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322BB-0BB0-4607-8BFF-00390256A2B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9A826FC-239B-4F19-A19A-CE9DE190ABF4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6DE27-CF0C-4E69-909E-638609682E9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C3A5E-C3C0-4AAC-A1A3-3268A7BA60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4F2448-D83A-4444-984F-B5FED7071BB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45416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105DF-A460-421C-87CC-F323E04C35A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A20A55-09A5-459D-9FD1-32D8DC523AC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AF9F6-CF35-4804-BABC-C4585C1BBAF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2AAF8D-ABAA-4DDA-BC12-D8FC25FEB49C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739E7-7DB0-45DF-8294-29C039E7F26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692BE-7A78-4D60-A72A-C98D36EB420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5C7698B-836F-4681-9112-6C8E470AB8A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024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65E6FF-5723-45EF-AE0E-28196394BA8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B5FA5-48D4-4544-A439-CC2419379CFC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BE27-2735-49B3-8E32-7D9D3C57824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99B081-0B47-4038-B65D-8511F1407307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75275-8FEF-4C65-8404-29DCFCFF239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73797-2978-4F65-BDDB-074F1F3252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0619B59-8BF8-45E3-95C5-05C8CAC6E2E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05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353DA-ACE2-4247-88D8-165DD48C57D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BE3ED-D297-4E98-96C6-E3F77D685B3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EE509-6BBE-4A98-8BD6-09ABADAEC3D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44F5E4-D1A2-43C4-A92D-EE73BB45C8EC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9B814-AC8B-4E1E-B032-E3D7EA3B652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C77DC-AC4A-4139-B0D0-62AD20A295F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82C688-97A0-454D-99FD-F48C5C4493E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19557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4975D-525B-4BFE-ABB7-75DE58FDAC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DBFF2-AD75-45FD-9B5B-3961B98969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DD5ED-7B7C-4C09-8F77-C63BD1C4EE8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CEA6C0-21D7-49BA-B251-DDBF6145FF60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2FE71-B257-4BF1-A701-37D53C20BB8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BEF9E-94CE-4B23-A481-6D1301E7662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CD523CD-709D-4FD9-AB39-BEE72560AF8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729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17C0E-01F4-4FBD-96A7-4B2D3D8D6E5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44FDF-D78A-43B4-BA01-CF0E4AF86F0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96DC2C-E147-4AAE-BA93-5C2C5429A19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D006D-B9F4-4705-82C8-765C263C547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8ACA2D-7A17-4715-B1F3-29F9F1EA3C42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679C8-E624-4786-95C8-50C9495EF8B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2F4DA-E6B0-434E-9B60-AF99A20A0D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155C70-7B9C-4EFF-9C68-F249AA018C8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4134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AB637-2A60-4891-8D21-CF348CA1A2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67E219-83EC-4C27-B2EA-5C71D51086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0BF55-CD8B-4619-A2F3-D1FF8A3FAD8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D994AA-C4C2-45BC-A023-016D13B7261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827F48-A83C-4C8B-8517-067C57514C5F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144EE-0E4B-4539-909C-6280F04D2DD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8F41F64-D155-4B59-934E-5D0A7FD983C7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54817B-F847-4110-AECC-EC21FA262DD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82ED8B-4F35-4CD3-A35C-4AE3004C411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2390FD8-FF91-4F83-8D9A-13A29E9F025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07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87D6E-BD75-4BF8-8974-68C1F49F85A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DA5CB-FFA7-40BF-B060-4F60F6F9C9C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8C65EE-B7C0-4F8A-9480-922A6ADAAFD9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4819E-570B-49BE-A0AE-C7BA6CB2711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3A6F94-C6CC-4D26-877F-41529B12689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1254F0-7041-42C1-B62D-A8301AAF433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40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AFADDF-AAB9-431A-A1F8-39A29E413D6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B758ADD-E61B-4190-A84D-95A994EFC22F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D38C8-8CA0-4A9D-B6A0-6565579D5DA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DFF86-CF8F-4069-880C-BCC833BDCE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8B2C97F-A182-4C83-B96B-07087CDFB90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496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532F0-527C-4DDA-A9B8-3E63E6A7F1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2FACE-732B-4FA3-8059-548EB8A0851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82A2E-B670-41A7-8F33-67351787A63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26F45-7BF1-4153-B8D9-E66D51EC895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D03401-1319-4D8C-8B6B-248D7C9023BF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DDC87-74DA-4487-B1AF-17719DBCF90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30D2D-4DB2-4132-9CAC-7A980D6C570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74E337D-879C-473B-B40D-921998B28A6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3077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B885-2245-42EA-9736-C713E52E73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06049-C980-4CFD-B413-5320686D4265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DDD3C-196E-48E6-8BB2-26D1BE2164F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936C6-0580-49A7-9257-C448D281817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6484A3-EC43-4AB2-A69A-5A1640234545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D2A36-B5EC-4D8D-93EE-37BA24604CC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E0BF0-67A9-4B39-86B5-72CD2F53D0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ABD3D13-CAE0-4668-9DDA-D3B6A70A63F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302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C14F2-1C10-486C-A786-AA355E1332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9E6F5-413F-44C7-A95A-22E85E8EFA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28823-67A7-4888-B5DA-754C174747BC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5D4C683F-E0FA-4D4A-8F4B-902473BAD299}" type="datetime1">
              <a:rPr lang="en-GB"/>
              <a:pPr lvl="0"/>
              <a:t>31/08/2022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557ED-BA15-49D0-8031-2A806BDAA9D8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D3DEF-CD9C-4F41-895B-0618438471B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888597A6-B068-48EF-859A-1F3B4B36F197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homvolker.github.io/osf_synthetic/osf_synthetic_workshop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1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3C368-9AB7-4AD3-8CBC-525A7ACDCB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>
            <a:normAutofit fontScale="90000"/>
          </a:bodyPr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Creating high utility synthetic data (with synthpop)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99E01-485F-4457-9769-BAA6A0A559A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Preserving relationships between variables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254EC-98F2-4F75-9CA1-87EFEAA5A83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Preserving solely univariate distributions is not always sufficient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Statistics Netherlands has awesome data that you can use to answer many research questions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But… these data are often not (easily) accessible</a:t>
            </a:r>
          </a:p>
          <a:p>
            <a:pPr lvl="0"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Synthetic data can provide a solution, but only if relationships between variables are preserved</a:t>
            </a:r>
          </a:p>
        </p:txBody>
      </p:sp>
    </p:spTree>
    <p:extLst>
      <p:ext uri="{BB962C8B-B14F-4D97-AF65-F5344CB8AC3E}">
        <p14:creationId xmlns:p14="http://schemas.microsoft.com/office/powerpoint/2010/main" val="294031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99E01-485F-4457-9769-BAA6A0A559A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Synthpop</a:t>
            </a:r>
            <a:endParaRPr lang="en-GB" sz="1800" kern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7254EC-98F2-4F75-9CA1-87EFEAA5A830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879973"/>
              </a:xfrm>
            </p:spPr>
            <p:txBody>
              <a:bodyPr>
                <a:normAutofit lnSpcReduction="10000"/>
              </a:bodyPr>
              <a:lstStyle/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Developed by Beata </a:t>
                </a:r>
                <a:r>
                  <a:rPr lang="en-GB" dirty="0" err="1">
                    <a:solidFill>
                      <a:srgbClr val="404040"/>
                    </a:solidFill>
                    <a:latin typeface="Fira Sans" pitchFamily="34"/>
                  </a:rPr>
                  <a:t>Nowok</a:t>
                </a: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, Gillian </a:t>
                </a:r>
                <a:r>
                  <a:rPr lang="en-GB" dirty="0" err="1">
                    <a:solidFill>
                      <a:srgbClr val="404040"/>
                    </a:solidFill>
                    <a:latin typeface="Fira Sans" pitchFamily="34"/>
                  </a:rPr>
                  <a:t>Raab</a:t>
                </a: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 and Chris Dibben (2016)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Default: classification and regression trees (</a:t>
                </a:r>
                <a:r>
                  <a:rPr lang="en-GB" b="1" dirty="0">
                    <a:solidFill>
                      <a:srgbClr val="404040"/>
                    </a:solidFill>
                    <a:latin typeface="Fira Sans" pitchFamily="34"/>
                  </a:rPr>
                  <a:t>CART</a:t>
                </a: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Preserving relationships by a sequential regression framework</a:t>
                </a: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lvl="0">
                  <a:lnSpc>
                    <a:spcPct val="10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𝑠𝑦𝑛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𝑆𝑎𝑚𝑝𝑙𝑒</m:t>
                    </m:r>
                    <m:d>
                      <m:dPr>
                        <m:ctrlP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  <m:t>𝑜𝑏𝑠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b="0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lvl="0">
                  <a:lnSpc>
                    <a:spcPct val="10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𝑠𝑦𝑛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𝐶𝐴𝑅𝑇</m:t>
                    </m:r>
                    <m:d>
                      <m:dPr>
                        <m:ctrlP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  <m:t>𝑜𝑏𝑠</m:t>
                                </m:r>
                              </m:e>
                            </m:d>
                          </m:sup>
                        </m:sSubSup>
                      </m:e>
                      <m:e>
                        <m:sSubSup>
                          <m:sSubSupPr>
                            <m:ctrlP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  <m:t>𝑠𝑦𝑛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US" b="0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sub>
                      <m:sup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𝑠𝑦𝑛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𝐶𝐴𝑅𝑇</m:t>
                    </m:r>
                    <m:d>
                      <m:dPr>
                        <m:ctrlP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</m:sub>
                          <m:sup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  <m:t>𝑜𝑏𝑠</m:t>
                                </m:r>
                              </m:e>
                            </m:d>
                          </m:sup>
                        </m:sSubSup>
                      </m:e>
                      <m:e>
                        <m:sSubSup>
                          <m:sSubSupPr>
                            <m:ctrlP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  <m:t>𝑠𝑦𝑛</m:t>
                                </m:r>
                              </m:e>
                            </m:d>
                          </m:sup>
                        </m:sSubSup>
                        <m:r>
                          <a:rPr lang="en-US" b="0" i="1" smtClean="0">
                            <a:solidFill>
                              <a:srgbClr val="404040"/>
                            </a:solidFill>
                            <a:latin typeface="Cambria Math" panose="02040503050406030204" pitchFamily="18" charset="0"/>
                          </a:rPr>
                          <m:t>, …, </m:t>
                        </m:r>
                        <m:sSubSup>
                          <m:sSubSupPr>
                            <m:ctrlP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  <m:r>
                              <a:rPr lang="en-US" b="0" i="1" smtClean="0">
                                <a:solidFill>
                                  <a:srgbClr val="404040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  <m:sup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solidFill>
                                      <a:srgbClr val="404040"/>
                                    </a:solidFill>
                                    <a:latin typeface="Cambria Math" panose="02040503050406030204" pitchFamily="18" charset="0"/>
                                  </a:rPr>
                                  <m:t>𝑠𝑦𝑛</m:t>
                                </m:r>
                              </m:e>
                            </m:d>
                          </m:sup>
                        </m:sSubSup>
                      </m:e>
                    </m:d>
                  </m:oMath>
                </a14:m>
                <a:endParaRPr lang="en-GB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rgbClr val="404040"/>
                  </a:solidFill>
                  <a:latin typeface="Fira Sans" pitchFamily="34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7254EC-98F2-4F75-9CA1-87EFEAA5A830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879973"/>
              </a:xfrm>
              <a:blipFill>
                <a:blip r:embed="rId2"/>
                <a:stretch>
                  <a:fillRect l="-1043" t="-2122" r="-11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3970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99E01-485F-4457-9769-BAA6A0A559A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Privacy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254EC-98F2-4F75-9CA1-87EFEAA5A83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87997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Higher privacy risk: 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CART reuses observed values</a:t>
            </a:r>
          </a:p>
          <a:p>
            <a:pPr lvl="0"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How to quantify this remains an open question</a:t>
            </a:r>
          </a:p>
        </p:txBody>
      </p:sp>
    </p:spTree>
    <p:extLst>
      <p:ext uri="{BB962C8B-B14F-4D97-AF65-F5344CB8AC3E}">
        <p14:creationId xmlns:p14="http://schemas.microsoft.com/office/powerpoint/2010/main" val="860304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99E01-485F-4457-9769-BAA6A0A559A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Utility</a:t>
            </a:r>
            <a:endParaRPr lang="en-GB" sz="1800" kern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7254EC-98F2-4F75-9CA1-87EFEAA5A830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879973"/>
              </a:xfrm>
            </p:spPr>
            <p:txBody>
              <a:bodyPr>
                <a:normAutofit/>
              </a:bodyPr>
              <a:lstStyle/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Higher utility by adding more information in the synthesis model</a:t>
                </a: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lvl="0">
                  <a:lnSpc>
                    <a:spcPct val="100000"/>
                  </a:lnSpc>
                </a:pPr>
                <a:r>
                  <a:rPr lang="en-GB" b="1" dirty="0">
                    <a:solidFill>
                      <a:srgbClr val="404040"/>
                    </a:solidFill>
                    <a:latin typeface="Fira Sans" pitchFamily="34"/>
                  </a:rPr>
                  <a:t>General utility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𝑝𝑀𝑆𝐸</m:t>
                    </m:r>
                  </m:oMath>
                </a14:m>
                <a:r>
                  <a:rPr lang="en-GB" dirty="0">
                    <a:solidFill>
                      <a:srgbClr val="404040"/>
                    </a:solidFill>
                    <a:latin typeface="Fira Sans" pitchFamily="34"/>
                  </a:rPr>
                  <a:t>: predict which observations are real, and which are synthetic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lvl="0">
                  <a:lnSpc>
                    <a:spcPct val="100000"/>
                  </a:lnSpc>
                </a:pPr>
                <a:r>
                  <a:rPr lang="en-GB" b="1" dirty="0">
                    <a:solidFill>
                      <a:srgbClr val="404040"/>
                    </a:solidFill>
                    <a:latin typeface="Fira Sans" pitchFamily="34"/>
                  </a:rPr>
                  <a:t>Specific utility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47254EC-98F2-4F75-9CA1-87EFEAA5A830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879973"/>
              </a:xfrm>
              <a:blipFill>
                <a:blip r:embed="rId2"/>
                <a:stretch>
                  <a:fillRect l="-1043" t="-1248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810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99E01-485F-4457-9769-BAA6A0A559A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Enough talking, start doing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254EC-98F2-4F75-9CA1-87EFEAA5A83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5032373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Hands-on session: </a:t>
            </a:r>
            <a:r>
              <a:rPr lang="en-GB" dirty="0">
                <a:solidFill>
                  <a:srgbClr val="404040"/>
                </a:solidFill>
                <a:latin typeface="Fira Sans" pitchFamily="34"/>
                <a:hlinkClick r:id="rId2"/>
              </a:rPr>
              <a:t>https://thomvolker.github.io/osf_synthetic/osf_synthetic_workshop.html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R Studio or R Studio Cloud</a:t>
            </a:r>
          </a:p>
          <a:p>
            <a:pPr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Own data or </a:t>
            </a:r>
            <a:r>
              <a:rPr lang="en-GB" i="1" dirty="0">
                <a:solidFill>
                  <a:srgbClr val="404040"/>
                </a:solidFill>
                <a:latin typeface="Fira Sans" pitchFamily="34"/>
              </a:rPr>
              <a:t>Heart failure clinical records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 data (uploading your own data to R Studio Cloud might not be the best idea)</a:t>
            </a:r>
          </a:p>
          <a:p>
            <a:pPr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636764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</Words>
  <Application>Microsoft Office PowerPoint</Application>
  <PresentationFormat>Widescreen</PresentationFormat>
  <Paragraphs>36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Fira Sans</vt:lpstr>
      <vt:lpstr>Calibri</vt:lpstr>
      <vt:lpstr>Arial</vt:lpstr>
      <vt:lpstr>Cambria Math</vt:lpstr>
      <vt:lpstr>Calibri Light</vt:lpstr>
      <vt:lpstr>Office Theme</vt:lpstr>
      <vt:lpstr>Creating high utility synthetic data (with synthpop)</vt:lpstr>
      <vt:lpstr>Preserving relationships between variables</vt:lpstr>
      <vt:lpstr>Synthpop</vt:lpstr>
      <vt:lpstr>Privacy</vt:lpstr>
      <vt:lpstr>Utility</vt:lpstr>
      <vt:lpstr>Enough talking, start doing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Volker, T.B. (Thom)</cp:lastModifiedBy>
  <cp:revision>66</cp:revision>
  <dcterms:created xsi:type="dcterms:W3CDTF">2020-09-17T14:27:00Z</dcterms:created>
  <dcterms:modified xsi:type="dcterms:W3CDTF">2022-09-01T00:25:03Z</dcterms:modified>
</cp:coreProperties>
</file>

<file path=docProps/thumbnail.jpeg>
</file>